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>
        <p:scale>
          <a:sx n="125" d="100"/>
          <a:sy n="125" d="100"/>
        </p:scale>
        <p:origin x="5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86F21-15E0-6548-B844-4DBFDF854D5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85033-E87F-564E-8B06-B389C91B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5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5D69E99-A469-2A4C-8EB0-ACFD5E80C356}" type="datetime1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Meredith Angwin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82CB-5A67-FA4B-9651-7FCE9BB79055}" type="datetime1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4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2C3E-0C36-EF46-A922-F1D228FA8EC0}" type="datetime1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5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D3C-6708-9040-B17E-C49D2A466EC0}" type="datetime1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1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D8E-D908-8D4B-9582-32FB5554FE4A}" type="datetime1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D391-8D41-E64B-B24C-46F73B957FC1}" type="datetime1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00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A3D4-CA33-4F4A-8705-6DB5F3F98FDD}" type="datetime1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7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2031D26-3875-8545-B575-3834A8ED0B5F}" type="datetime1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7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067AFC6-C5D6-234C-B1E0-1D2F317A7715}" type="datetime1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6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3A30-C3EA-CB42-9494-DAAD62A91A36}" type="datetime1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08C0-D6BD-754B-9087-C49BC65562EC}" type="datetime1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2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0EB-37F7-C443-B239-067979604553}" type="datetime1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9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08BE-FFCC-A346-9D64-D30DD2E523C7}" type="datetime1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4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87E5-C0CC-0440-83D5-237CFD781EBE}" type="datetime1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2072-2EFE-A245-8F52-0B10B0BCD42B}" type="datetime1">
              <a:rPr lang="en-US" smtClean="0"/>
              <a:t>4/29/20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168A-433C-074A-A6C4-4BACB97ADF3A}" type="datetime1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6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B042-1FDE-9340-A2DD-ADBE23E2011B}" type="datetime1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5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B179A83-4BA1-FD4E-ACEA-5752D77112C0}" type="datetime1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Meredith Angwin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F6828CD-34A7-0345-9B32-74FE66CA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00764-F70B-7342-B144-901CC7EAB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Every Nuclear Plant is a Jewel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59E73-AF99-2F49-B796-708DB7723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Meredith Angwin</a:t>
            </a:r>
          </a:p>
        </p:txBody>
      </p:sp>
    </p:spTree>
    <p:extLst>
      <p:ext uri="{BB962C8B-B14F-4D97-AF65-F5344CB8AC3E}">
        <p14:creationId xmlns:p14="http://schemas.microsoft.com/office/powerpoint/2010/main" val="7996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50AD-80C1-9E48-B41A-2941E05B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4D27-7FA7-8349-9F6D-84681C09C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Meredith Angwin</a:t>
            </a:r>
          </a:p>
          <a:p>
            <a:r>
              <a:rPr lang="en-US" dirty="0"/>
              <a:t>Best known for efforts to save Vermont Yankee plant</a:t>
            </a:r>
          </a:p>
          <a:p>
            <a:pPr lvl="1"/>
            <a:r>
              <a:rPr lang="en-US" i="1" dirty="0"/>
              <a:t>Yes Vermont Yankee </a:t>
            </a:r>
            <a:r>
              <a:rPr lang="en-US" dirty="0"/>
              <a:t>blog</a:t>
            </a:r>
          </a:p>
          <a:p>
            <a:r>
              <a:rPr lang="en-US" dirty="0"/>
              <a:t>Also for book on nuclear advocacy </a:t>
            </a:r>
            <a:r>
              <a:rPr lang="en-US" i="1" dirty="0"/>
              <a:t>Campaigning for Clean Air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B7F67-B8C7-544D-A0AE-A9D540A8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18907-5BBD-A04A-AC73-D03F8600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9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CDA1-856F-8C4A-91F6-F162CB12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 of Pain around Vermont Yankee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AB85E-936D-0643-86FA-24554F228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Workers</a:t>
            </a:r>
          </a:p>
          <a:p>
            <a:r>
              <a:rPr lang="en-US" dirty="0"/>
              <a:t>Supporters</a:t>
            </a:r>
          </a:p>
          <a:p>
            <a:r>
              <a:rPr lang="en-US" dirty="0"/>
              <a:t>The town</a:t>
            </a:r>
          </a:p>
          <a:p>
            <a:r>
              <a:rPr lang="en-US" dirty="0"/>
              <a:t>The environment</a:t>
            </a:r>
          </a:p>
          <a:p>
            <a:r>
              <a:rPr lang="en-US" dirty="0"/>
              <a:t>The fragile grid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32B55-FE08-3145-A65D-F212AFA7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4269-C3A5-EA42-9960-96645F5E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1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939C-269F-A441-9E41-F21776C7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Workers and Supporters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C7E3B-F464-8141-8197-E933FB0C0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lost jobs</a:t>
            </a:r>
          </a:p>
          <a:p>
            <a:r>
              <a:rPr lang="en-US" dirty="0"/>
              <a:t>People had to move </a:t>
            </a:r>
          </a:p>
          <a:p>
            <a:r>
              <a:rPr lang="en-US" dirty="0"/>
              <a:t>Families were separated, stressed</a:t>
            </a:r>
          </a:p>
          <a:p>
            <a:r>
              <a:rPr lang="en-US" dirty="0"/>
              <a:t>Town lost volunteers (strong volunteer ethic at the plant)</a:t>
            </a:r>
          </a:p>
          <a:p>
            <a:r>
              <a:rPr lang="en-US" dirty="0"/>
              <a:t>Town lost many top students (strong educational ethic at the plant)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31976-0FCD-7946-8EC7-73E732FA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BD754-AC5D-E245-AD65-66ABB32D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2D34-3863-AA42-884D-62E3FB76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lost huge portion of revenues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768BC-B978-9248-A505-8EBE91A59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81F0D6-AE86-C448-B47E-4A1C7E7C0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13" y="3046798"/>
            <a:ext cx="7645400" cy="22225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9EC2EF-B7FD-AD4D-B25F-565FEFD4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1903EB-D10E-CC45-B8AE-F2524BC0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1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591D-8401-434F-AF33-14FD0BEC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Environmment</a:t>
            </a:r>
            <a:r>
              <a:rPr lang="en-US" dirty="0"/>
              <a:t>: Nuclear was replaced by natural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E7F2-DF41-2C4E-8B96-1A1A1FDF9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2014</a:t>
            </a:r>
          </a:p>
          <a:p>
            <a:pPr lvl="1"/>
            <a:r>
              <a:rPr lang="en-US" dirty="0"/>
              <a:t>Nuclear 34%</a:t>
            </a:r>
          </a:p>
          <a:p>
            <a:pPr lvl="1"/>
            <a:r>
              <a:rPr lang="en-US" dirty="0"/>
              <a:t>Natural gas 43%</a:t>
            </a:r>
          </a:p>
          <a:p>
            <a:r>
              <a:rPr lang="en-US" dirty="0"/>
              <a:t>2015</a:t>
            </a:r>
          </a:p>
          <a:p>
            <a:pPr lvl="1"/>
            <a:r>
              <a:rPr lang="en-US" dirty="0"/>
              <a:t>Nuclear 29%</a:t>
            </a:r>
          </a:p>
          <a:p>
            <a:pPr lvl="1"/>
            <a:r>
              <a:rPr lang="en-US" dirty="0"/>
              <a:t>Natural gas 49%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61995-437E-1643-BD55-C8AEFF91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A5A01-16F8-3E4A-9097-B531454B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4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9533-4BC2-0A43-B2F4-7F931FE4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Environment: nuclear replaced by natural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D92DF-1A0E-464B-998A-4C75BA96E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3BC84-9689-A14C-9969-32022486B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305050"/>
            <a:ext cx="6096000" cy="4013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2E722-E4E0-B542-8A1A-A36F4F80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C94E9-D785-9840-A119-71870F3E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F543-A94C-EB4C-8BF8-FF7496E7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gas leads to a fragile grid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08A2A0-61E8-3C40-BAD5-76BA2DEB7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340" y="2603500"/>
            <a:ext cx="5167633" cy="341630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AB1E8-B168-CF42-9BF1-4036F837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EB276-046A-AE41-8B81-60E52704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1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66D4-FBF1-6546-9EC4-86990F26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nuclear plant is a jewel. Keep </a:t>
            </a:r>
            <a:r>
              <a:rPr lang="en-US"/>
              <a:t>it running!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C01F5-C2AF-7E45-B950-5A8E793E0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Jobs and a stable educated work force, with a strong volunteer ethic</a:t>
            </a:r>
          </a:p>
          <a:p>
            <a:r>
              <a:rPr lang="en-US" dirty="0"/>
              <a:t>Pays significant taxes to the town</a:t>
            </a:r>
          </a:p>
          <a:p>
            <a:r>
              <a:rPr lang="en-US" dirty="0"/>
              <a:t>Clean air, not a combustion process</a:t>
            </a:r>
          </a:p>
          <a:p>
            <a:r>
              <a:rPr lang="en-US" dirty="0"/>
              <a:t>Fuel on site: A stable grid in bad weather</a:t>
            </a:r>
          </a:p>
          <a:p>
            <a:endParaRPr lang="en-US" dirty="0"/>
          </a:p>
          <a:p>
            <a:r>
              <a:rPr lang="en-US" dirty="0"/>
              <a:t>Keep Indian Point operating!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AFA91-48B7-334A-8A68-59ECCC11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Meredith Angwin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0246A-B197-C640-A63B-FA1AA285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28CD-34A7-0345-9B32-74FE66CAC3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60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{34945A66-90E5-B74F-91DA-306368A782FD}tf10001076</Template>
  <TotalTime>184</TotalTime>
  <Words>210</Words>
  <Application>Microsoft Macintosh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Boardroom</vt:lpstr>
      <vt:lpstr>Every Nuclear Plant is a Jewel</vt:lpstr>
      <vt:lpstr>About me</vt:lpstr>
      <vt:lpstr>Circles of Pain around Vermont Yankee closing</vt:lpstr>
      <vt:lpstr>Workers and Supporters</vt:lpstr>
      <vt:lpstr>Town lost huge portion of revenues</vt:lpstr>
      <vt:lpstr>Environmment: Nuclear was replaced by natural gas</vt:lpstr>
      <vt:lpstr>Environment: nuclear replaced by natural gas</vt:lpstr>
      <vt:lpstr>Natural gas leads to a fragile grid</vt:lpstr>
      <vt:lpstr>A nuclear plant is a jewel. Keep it running!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Angwin</dc:creator>
  <cp:lastModifiedBy>Meredith Angwin</cp:lastModifiedBy>
  <cp:revision>9</cp:revision>
  <dcterms:created xsi:type="dcterms:W3CDTF">2020-04-29T21:46:35Z</dcterms:created>
  <dcterms:modified xsi:type="dcterms:W3CDTF">2020-04-30T00:51:11Z</dcterms:modified>
</cp:coreProperties>
</file>