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2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2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71450">
              <a:buFontTx/>
              <a:buBlip>
                <a:blip r:embed="rId2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SzPct val="70000"/>
              <a:buFontTx/>
              <a:buBlip>
                <a:blip r:embed="rId2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SzPct val="40000"/>
              <a:buFontTx/>
              <a:buBlip>
                <a:blip r:embed="rId2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SzPct val="40000"/>
              <a:buFontTx/>
              <a:buBlip>
                <a:blip r:embed="rId2"/>
              </a:buBlip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9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5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7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8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3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9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AE6FB-3507-458B-9CFF-D59A9CAEE579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BD21C-8D66-40C3-9BAD-DDB80803A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7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would take to decarbonize the global economy by 2040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836" y="1769784"/>
            <a:ext cx="7056498" cy="4351338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 Projected global electrical power consumption in 2040: 	7 trillion Watts: included vehicle electrification</a:t>
            </a:r>
          </a:p>
          <a:p>
            <a:r>
              <a:rPr lang="en-US" dirty="0"/>
              <a:t> </a:t>
            </a:r>
            <a:r>
              <a:rPr lang="en-US" dirty="0" smtClean="0"/>
              <a:t> Equivalent to 1800 4 GW nuclear reactors</a:t>
            </a:r>
          </a:p>
          <a:p>
            <a:r>
              <a:rPr lang="en-US" dirty="0"/>
              <a:t> </a:t>
            </a:r>
            <a:r>
              <a:rPr lang="en-US" dirty="0" smtClean="0"/>
              <a:t> Would need to build 90 reactors per year</a:t>
            </a:r>
          </a:p>
          <a:p>
            <a:r>
              <a:rPr lang="en-US" dirty="0"/>
              <a:t> </a:t>
            </a:r>
            <a:r>
              <a:rPr lang="en-US" dirty="0" smtClean="0"/>
              <a:t> Cost to build one 4 GW reactor in South Korea: $8 	billion</a:t>
            </a:r>
          </a:p>
          <a:p>
            <a:r>
              <a:rPr lang="en-US" dirty="0"/>
              <a:t> </a:t>
            </a:r>
            <a:r>
              <a:rPr lang="en-US" dirty="0" smtClean="0"/>
              <a:t> Would need to spend $700 billion per year</a:t>
            </a:r>
          </a:p>
          <a:p>
            <a:r>
              <a:rPr lang="en-US" dirty="0"/>
              <a:t> </a:t>
            </a:r>
            <a:r>
              <a:rPr lang="en-US" dirty="0" smtClean="0"/>
              <a:t> This is about 3.5% of current world domestic product</a:t>
            </a:r>
          </a:p>
          <a:p>
            <a:r>
              <a:rPr lang="en-US" dirty="0"/>
              <a:t> </a:t>
            </a:r>
            <a:r>
              <a:rPr lang="en-US" dirty="0" smtClean="0"/>
              <a:t> In 1970s and 1980s Sweden built one 4 GW reactor 	per 10 million residents per year</a:t>
            </a:r>
          </a:p>
          <a:p>
            <a:r>
              <a:rPr lang="en-US" dirty="0"/>
              <a:t> </a:t>
            </a:r>
            <a:r>
              <a:rPr lang="en-US" dirty="0" smtClean="0"/>
              <a:t> Scaled up to world population: 750 reactors/year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7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Non-climate savings from elimination of fossil fuels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World Health Organization:  4.2 million premature deaths 	annually from particulate pollution</a:t>
            </a:r>
          </a:p>
          <a:p>
            <a:r>
              <a:rPr lang="en-US" dirty="0"/>
              <a:t> </a:t>
            </a:r>
            <a:r>
              <a:rPr lang="en-US" dirty="0" smtClean="0"/>
              <a:t> Global “economic value of life”:  $100,000</a:t>
            </a:r>
          </a:p>
          <a:p>
            <a:r>
              <a:rPr lang="en-US" dirty="0"/>
              <a:t> </a:t>
            </a:r>
            <a:r>
              <a:rPr lang="en-US" dirty="0" smtClean="0"/>
              <a:t> By 2040 we would be saving $400 billion per year in the 	economic value of lives saved</a:t>
            </a:r>
          </a:p>
          <a:p>
            <a:r>
              <a:rPr lang="en-US" dirty="0"/>
              <a:t> </a:t>
            </a:r>
            <a:r>
              <a:rPr lang="en-US" dirty="0" smtClean="0"/>
              <a:t> Brings net cost to $300 billion/year, 1.5% of WDP</a:t>
            </a:r>
          </a:p>
          <a:p>
            <a:r>
              <a:rPr lang="en-US" dirty="0"/>
              <a:t> </a:t>
            </a:r>
            <a:r>
              <a:rPr lang="en-US" dirty="0" smtClean="0"/>
              <a:t> In addition, cheap green energy would permit large increases 	in per capita wealth in developing world</a:t>
            </a:r>
          </a:p>
          <a:p>
            <a:r>
              <a:rPr lang="en-US" dirty="0"/>
              <a:t> </a:t>
            </a:r>
            <a:r>
              <a:rPr lang="en-US" dirty="0" smtClean="0"/>
              <a:t> Energy conversion would likely yield NET benefit even before 	climate change is considered</a:t>
            </a:r>
          </a:p>
          <a:p>
            <a:r>
              <a:rPr lang="en-US" dirty="0"/>
              <a:t> </a:t>
            </a:r>
            <a:r>
              <a:rPr lang="en-US" dirty="0" smtClean="0"/>
              <a:t>Climate costs of continued dependence on fossil fuels could be 	very, very large compared to these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smtClean="0">
            <a:solidFill>
              <a:srgbClr val="0000FF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2A6F739F-3A09-4ADA-8776-2093663EFD9D}" vid="{40672A34-E831-4C6B-9417-51759A73FF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Ariel</Template>
  <TotalTime>25</TotalTime>
  <Words>36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What it would take to decarbonize the global economy by 2040</vt:lpstr>
      <vt:lpstr>Non-climate savings from elimination of fossil fuels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it would take to decarbonize the global economy by 2040</dc:title>
  <dc:creator>Kerry</dc:creator>
  <cp:lastModifiedBy>Kerry</cp:lastModifiedBy>
  <cp:revision>4</cp:revision>
  <dcterms:created xsi:type="dcterms:W3CDTF">2020-04-30T11:23:45Z</dcterms:created>
  <dcterms:modified xsi:type="dcterms:W3CDTF">2020-04-30T11:49:39Z</dcterms:modified>
</cp:coreProperties>
</file>